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3"/>
  </p:notesMasterIdLst>
  <p:handoutMasterIdLst>
    <p:handoutMasterId r:id="rId34"/>
  </p:handoutMasterIdLst>
  <p:sldIdLst>
    <p:sldId id="256" r:id="rId18"/>
    <p:sldId id="257" r:id="rId19"/>
    <p:sldId id="258" r:id="rId20"/>
    <p:sldId id="260" r:id="rId21"/>
    <p:sldId id="261" r:id="rId22"/>
    <p:sldId id="264" r:id="rId23"/>
    <p:sldId id="273" r:id="rId24"/>
    <p:sldId id="263" r:id="rId25"/>
    <p:sldId id="265" r:id="rId26"/>
    <p:sldId id="266" r:id="rId27"/>
    <p:sldId id="268" r:id="rId28"/>
    <p:sldId id="269" r:id="rId29"/>
    <p:sldId id="274" r:id="rId30"/>
    <p:sldId id="275" r:id="rId31"/>
    <p:sldId id="272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roken Vessels" id="{F594510E-4405-4677-9A70-EF31189ED717}">
          <p14:sldIdLst>
            <p14:sldId id="256"/>
          </p14:sldIdLst>
        </p14:section>
        <p14:section name="Verse 1" id="{4AB7F3DD-87D2-41AE-BFDE-310AAEB2871C}">
          <p14:sldIdLst>
            <p14:sldId id="257"/>
            <p14:sldId id="258"/>
          </p14:sldIdLst>
        </p14:section>
        <p14:section name="Pre-Chorus" id="{DD718C6D-1415-414C-B4BD-2D0F4EB458F7}">
          <p14:sldIdLst>
            <p14:sldId id="260"/>
            <p14:sldId id="261"/>
          </p14:sldIdLst>
        </p14:section>
        <p14:section name="Chorus" id="{5D082A04-0A7B-4A38-9D16-8AE98544CADF}">
          <p14:sldIdLst>
            <p14:sldId id="264"/>
            <p14:sldId id="273"/>
            <p14:sldId id="263"/>
          </p14:sldIdLst>
        </p14:section>
        <p14:section name="Verse 2" id="{B6A40C93-6A04-4F91-A6D2-91573C9B28CB}">
          <p14:sldIdLst>
            <p14:sldId id="265"/>
            <p14:sldId id="266"/>
          </p14:sldIdLst>
        </p14:section>
        <p14:section name="Pre-Chorus" id="{C0C49F54-7455-43F8-8E77-7F1A7D677D7F}">
          <p14:sldIdLst>
            <p14:sldId id="268"/>
            <p14:sldId id="269"/>
          </p14:sldIdLst>
        </p14:section>
        <p14:section name="Chorus" id="{9AB5E213-0B1E-4E5D-B0E3-8E74A5ACA8AD}">
          <p14:sldIdLst>
            <p14:sldId id="274"/>
            <p14:sldId id="275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21" Type="http://schemas.openxmlformats.org/officeDocument/2006/relationships/slide" Target="slides/slide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So take this heart, Lord</a:t>
            </a:r>
          </a:p>
          <a:p>
            <a:pPr latinLnBrk="1"/>
            <a:r>
              <a:rPr lang="en-US" dirty="0"/>
              <a:t>I'll be Your vessel</a:t>
            </a:r>
          </a:p>
          <a:p>
            <a:pPr latinLnBrk="1"/>
            <a:r>
              <a:rPr lang="en-US" dirty="0"/>
              <a:t>The world to see</a:t>
            </a:r>
          </a:p>
          <a:p>
            <a:pPr latinLnBrk="1"/>
            <a:r>
              <a:rPr lang="en-US" dirty="0"/>
              <a:t>Your life in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262480965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Amazing grace</a:t>
            </a:r>
          </a:p>
          <a:p>
            <a:pPr latinLnBrk="1"/>
            <a:r>
              <a:rPr lang="en-US" dirty="0"/>
              <a:t>How sweet the sound</a:t>
            </a:r>
          </a:p>
          <a:p>
            <a:pPr latinLnBrk="1"/>
            <a:r>
              <a:rPr lang="en-US" dirty="0"/>
              <a:t>That saved a wretch like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28546008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once was lost</a:t>
            </a:r>
          </a:p>
          <a:p>
            <a:pPr latinLnBrk="1"/>
            <a:r>
              <a:rPr lang="en-US" dirty="0"/>
              <a:t>But now I am found</a:t>
            </a:r>
          </a:p>
          <a:p>
            <a:pPr latinLnBrk="1"/>
            <a:r>
              <a:rPr lang="en-US" dirty="0"/>
              <a:t>Was blind but now I see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401501507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Oh I can see You now</a:t>
            </a:r>
          </a:p>
          <a:p>
            <a:pPr latinLnBrk="1"/>
            <a:r>
              <a:rPr lang="en-US" dirty="0"/>
              <a:t>Oh I can see the love in Your eyes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389115702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Laying Yourself down</a:t>
            </a:r>
          </a:p>
          <a:p>
            <a:pPr latinLnBrk="1"/>
            <a:r>
              <a:rPr lang="en-US" dirty="0"/>
              <a:t>Raising up the broken to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227569828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199814760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All these pieces</a:t>
            </a:r>
          </a:p>
          <a:p>
            <a:pPr latinLnBrk="1"/>
            <a:r>
              <a:rPr lang="en-US" dirty="0"/>
              <a:t>Broken and scattered</a:t>
            </a:r>
          </a:p>
          <a:p>
            <a:pPr latinLnBrk="1"/>
            <a:r>
              <a:rPr lang="en-US" dirty="0"/>
              <a:t>In mercy gathered</a:t>
            </a:r>
          </a:p>
          <a:p>
            <a:pPr latinLnBrk="1"/>
            <a:r>
              <a:rPr lang="en-US" dirty="0"/>
              <a:t>Mended and whole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81366156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Empty handed</a:t>
            </a:r>
          </a:p>
          <a:p>
            <a:pPr latinLnBrk="1"/>
            <a:r>
              <a:rPr lang="en-US" dirty="0"/>
              <a:t>But not forsaken</a:t>
            </a:r>
          </a:p>
          <a:p>
            <a:pPr latinLnBrk="1"/>
            <a:r>
              <a:rPr lang="en-US" dirty="0"/>
              <a:t>I've been set free</a:t>
            </a:r>
          </a:p>
          <a:p>
            <a:pPr latinLnBrk="1"/>
            <a:r>
              <a:rPr lang="en-US" dirty="0"/>
              <a:t>I've been set free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53928954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Amazing grace</a:t>
            </a:r>
          </a:p>
          <a:p>
            <a:pPr latinLnBrk="1"/>
            <a:r>
              <a:rPr lang="en-US" dirty="0"/>
              <a:t>How sweet the sound</a:t>
            </a:r>
          </a:p>
          <a:p>
            <a:pPr latinLnBrk="1"/>
            <a:r>
              <a:rPr lang="en-US" dirty="0"/>
              <a:t>That saved a wretch like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158370988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once was lost</a:t>
            </a:r>
          </a:p>
          <a:p>
            <a:pPr latinLnBrk="1"/>
            <a:r>
              <a:rPr lang="en-US" dirty="0"/>
              <a:t>But now I am found</a:t>
            </a:r>
          </a:p>
          <a:p>
            <a:pPr latinLnBrk="1"/>
            <a:r>
              <a:rPr lang="en-US" dirty="0"/>
              <a:t>Was blind but now I see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205025638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Oh I can see You now</a:t>
            </a:r>
          </a:p>
          <a:p>
            <a:pPr latinLnBrk="1"/>
            <a:r>
              <a:rPr lang="en-US" dirty="0"/>
              <a:t>Oh I can see the love in Your eyes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371789614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Laying Yourself down</a:t>
            </a:r>
          </a:p>
          <a:p>
            <a:pPr latinLnBrk="1"/>
            <a:r>
              <a:rPr lang="en-US" dirty="0"/>
              <a:t>Raising up the broken to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246087802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251381032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latinLnBrk="1"/>
            <a:r>
              <a:rPr lang="en-US" dirty="0"/>
              <a:t>You take our failure</a:t>
            </a:r>
          </a:p>
          <a:p>
            <a:pPr latinLnBrk="1"/>
            <a:r>
              <a:rPr lang="en-US" dirty="0"/>
              <a:t>You take our weakness</a:t>
            </a:r>
          </a:p>
          <a:p>
            <a:pPr latinLnBrk="1"/>
            <a:r>
              <a:rPr lang="en-US" dirty="0"/>
              <a:t>You set Your treasure</a:t>
            </a:r>
          </a:p>
          <a:p>
            <a:pPr latinLnBrk="1"/>
            <a:r>
              <a:rPr lang="en-US" dirty="0"/>
              <a:t>In jars of clay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Broken Vessels</a:t>
            </a:r>
          </a:p>
        </p:txBody>
      </p:sp>
    </p:spTree>
    <p:extLst>
      <p:ext uri="{BB962C8B-B14F-4D97-AF65-F5344CB8AC3E}">
        <p14:creationId xmlns:p14="http://schemas.microsoft.com/office/powerpoint/2010/main" val="339403568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</TotalTime>
  <Words>191</Words>
  <Application>Microsoft Office PowerPoint</Application>
  <PresentationFormat>On-screen Show (4:3)</PresentationFormat>
  <Paragraphs>51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15</vt:i4>
      </vt:variant>
    </vt:vector>
  </HeadingPairs>
  <TitlesOfParts>
    <vt:vector size="3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145</cp:revision>
  <dcterms:created xsi:type="dcterms:W3CDTF">2011-12-04T14:58:54Z</dcterms:created>
  <dcterms:modified xsi:type="dcterms:W3CDTF">2023-06-30T03:51:41Z</dcterms:modified>
</cp:coreProperties>
</file>